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authors.xml" ContentType="application/vnd.ms-powerpoint.author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"/>
  </p:notesMasterIdLst>
  <p:sldIdLst>
    <p:sldId id="265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3D4"/>
    <a:srgbClr val="DB599C"/>
    <a:srgbClr val="415D75"/>
    <a:srgbClr val="4B8176"/>
    <a:srgbClr val="E18572"/>
    <a:srgbClr val="C79FDD"/>
    <a:srgbClr val="1F4B71"/>
    <a:srgbClr val="00B3D3"/>
    <a:srgbClr val="46866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00" d="100"/>
          <a:sy n="100" d="100"/>
        </p:scale>
        <p:origin x="586" y="-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8/10/relationships/authors" Target="/ppt/authors.xml" Id="rId8" /><Relationship Type="http://schemas.openxmlformats.org/officeDocument/2006/relationships/notesMaster" Target="/ppt/notesMasters/notesMaster11.xml" Id="rId3" /><Relationship Type="http://schemas.openxmlformats.org/officeDocument/2006/relationships/tableStyles" Target="/ppt/tableStyles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heme" Target="/ppt/theme/theme12.xml" Id="rId6" /><Relationship Type="http://schemas.openxmlformats.org/officeDocument/2006/relationships/customXml" Target="/customXml/item3.xml" Id="rId11" /><Relationship Type="http://schemas.openxmlformats.org/officeDocument/2006/relationships/viewProps" Target="/ppt/viewProps.xml" Id="rId5" /><Relationship Type="http://schemas.openxmlformats.org/officeDocument/2006/relationships/customXml" Target="/customXml/item22.xml" Id="rId10" /><Relationship Type="http://schemas.openxmlformats.org/officeDocument/2006/relationships/presProps" Target="/ppt/presProps.xml" Id="rId4" /><Relationship Type="http://schemas.openxmlformats.org/officeDocument/2006/relationships/customXml" Target="/customXml/item13.xml" Id="rId9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jp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olorful chalks&#10;&#10;Description automatically generated">
            <a:extLst>
              <a:ext uri="{FF2B5EF4-FFF2-40B4-BE49-F238E27FC236}">
                <a16:creationId xmlns:a16="http://schemas.microsoft.com/office/drawing/2014/main" id="{01FB6136-680F-D373-E685-21AA5DA24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7772400"/>
          </a:xfrm>
          <a:prstGeom prst="rect">
            <a:avLst/>
          </a:prstGeom>
        </p:spPr>
      </p:pic>
      <p:pic>
        <p:nvPicPr>
          <p:cNvPr id="37" name="Picture 36" descr="A white and black background&#10;&#10;Description automatically generated">
            <a:extLst>
              <a:ext uri="{FF2B5EF4-FFF2-40B4-BE49-F238E27FC236}">
                <a16:creationId xmlns:a16="http://schemas.microsoft.com/office/drawing/2014/main" id="{627AECE2-4249-D8FB-8960-D5F0CB92C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0" b="9276"/>
          <a:stretch/>
        </p:blipFill>
        <p:spPr>
          <a:xfrm>
            <a:off x="1325686" y="-1"/>
            <a:ext cx="8732714" cy="7772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C85D55-B9BF-8AC5-BF9D-81A20C2F38DF}"/>
              </a:ext>
            </a:extLst>
          </p:cNvPr>
          <p:cNvCxnSpPr>
            <a:cxnSpLocks/>
          </p:cNvCxnSpPr>
          <p:nvPr userDrawn="1"/>
        </p:nvCxnSpPr>
        <p:spPr>
          <a:xfrm>
            <a:off x="4509083" y="5991056"/>
            <a:ext cx="21854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EF2B01-DDF2-D522-F00D-AF3B3EBC1292}"/>
              </a:ext>
            </a:extLst>
          </p:cNvPr>
          <p:cNvCxnSpPr>
            <a:cxnSpLocks/>
          </p:cNvCxnSpPr>
          <p:nvPr userDrawn="1"/>
        </p:nvCxnSpPr>
        <p:spPr>
          <a:xfrm>
            <a:off x="6886529" y="5991056"/>
            <a:ext cx="21854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696CD2E-429D-BFD7-B233-48319C88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83" y="2579817"/>
            <a:ext cx="5715000" cy="1239684"/>
          </a:xfrm>
        </p:spPr>
        <p:txBody>
          <a:bodyPr/>
          <a:lstStyle>
            <a:lvl1pPr>
              <a:defRPr sz="7200"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C1E30-0CC6-6E56-27F8-4A1FBD8AEF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3883" y="970536"/>
            <a:ext cx="5715000" cy="804672"/>
          </a:xfrm>
        </p:spPr>
        <p:txBody>
          <a:bodyPr anchor="b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4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  <a:latin typeface="+mj-lt"/>
              </a:defRPr>
            </a:lvl2pPr>
            <a:lvl3pPr>
              <a:defRPr>
                <a:solidFill>
                  <a:srgbClr val="FF0000"/>
                </a:solidFill>
                <a:latin typeface="+mj-lt"/>
              </a:defRPr>
            </a:lvl3pPr>
            <a:lvl4pPr>
              <a:defRPr>
                <a:solidFill>
                  <a:srgbClr val="FF0000"/>
                </a:solidFill>
                <a:latin typeface="+mj-lt"/>
              </a:defRPr>
            </a:lvl4pPr>
            <a:lvl5pPr>
              <a:defRPr>
                <a:solidFill>
                  <a:srgbClr val="FF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625923-D4EB-C31B-A300-4A5E68D3B4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3883" y="1991144"/>
            <a:ext cx="5715000" cy="372737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3000"/>
              </a:lnSpc>
              <a:defRPr sz="1400">
                <a:solidFill>
                  <a:srgbClr val="FF0000"/>
                </a:solidFill>
              </a:defRPr>
            </a:lvl2pPr>
            <a:lvl3pPr>
              <a:lnSpc>
                <a:spcPct val="103000"/>
              </a:lnSpc>
              <a:defRPr sz="1400">
                <a:solidFill>
                  <a:srgbClr val="FF0000"/>
                </a:solidFill>
              </a:defRPr>
            </a:lvl3pPr>
            <a:lvl4pPr>
              <a:lnSpc>
                <a:spcPct val="103000"/>
              </a:lnSpc>
              <a:defRPr sz="1400">
                <a:solidFill>
                  <a:srgbClr val="FF0000"/>
                </a:solidFill>
              </a:defRPr>
            </a:lvl4pPr>
            <a:lvl5pPr>
              <a:lnSpc>
                <a:spcPct val="103000"/>
              </a:lnSpc>
              <a:defRPr sz="14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A0BC91D-2A9D-0861-D81E-4AFE739522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3883" y="4041790"/>
            <a:ext cx="5715000" cy="1143000"/>
          </a:xfrm>
        </p:spPr>
        <p:txBody>
          <a:bodyPr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0FB9E8-1FA2-1BB9-8CD5-7ED5791C8A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942" y="5551864"/>
            <a:ext cx="2185416" cy="384048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Freestyle Script" panose="030804020302050B0404" pitchFamily="66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76EC103-F8A4-4C1F-B558-22E170954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9083" y="6017790"/>
            <a:ext cx="2182275" cy="384048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105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19BAB0D-EE3A-10C2-7CF6-A11A9AA10E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6523" y="5551864"/>
            <a:ext cx="2185416" cy="384048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4A8156F-F412-4A2A-7EC4-423DFA3374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6523" y="6017726"/>
            <a:ext cx="2185416" cy="384048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spcBef>
                <a:spcPts val="0"/>
              </a:spcBef>
              <a:defRPr sz="105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83198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9"/>
            <a:ext cx="8872538" cy="4652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7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10287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28700" rtl="0" eaLnBrk="1" latinLnBrk="0" hangingPunct="1">
        <a:lnSpc>
          <a:spcPct val="103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0" algn="ctr" defTabSz="1028700" rtl="0" eaLnBrk="1" latinLnBrk="0" hangingPunct="1">
        <a:lnSpc>
          <a:spcPct val="90000"/>
        </a:lnSpc>
        <a:spcBef>
          <a:spcPts val="563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0" algn="ctr" defTabSz="1028700" rtl="0" eaLnBrk="1" latinLnBrk="0" hangingPunct="1">
        <a:lnSpc>
          <a:spcPct val="90000"/>
        </a:lnSpc>
        <a:spcBef>
          <a:spcPts val="563"/>
        </a:spcBef>
        <a:buFontTx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1028700" rtl="0" eaLnBrk="1" latinLnBrk="0" hangingPunct="1">
        <a:lnSpc>
          <a:spcPct val="90000"/>
        </a:lnSpc>
        <a:spcBef>
          <a:spcPts val="0"/>
        </a:spcBef>
        <a:buFontTx/>
        <a:buNone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ctr" defTabSz="1028700" rtl="0" eaLnBrk="1" latinLnBrk="0" hangingPunct="1">
        <a:lnSpc>
          <a:spcPct val="90000"/>
        </a:lnSpc>
        <a:spcBef>
          <a:spcPts val="563"/>
        </a:spcBef>
        <a:buFontTx/>
        <a:buNone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  <p15:guide id="52" pos="240" userDrawn="1">
          <p15:clr>
            <a:srgbClr val="F26B43"/>
          </p15:clr>
        </p15:guide>
        <p15:guide id="53" pos="493" userDrawn="1">
          <p15:clr>
            <a:srgbClr val="F26B43"/>
          </p15:clr>
        </p15:guide>
        <p15:guide id="54" pos="613" userDrawn="1">
          <p15:clr>
            <a:srgbClr val="F26B43"/>
          </p15:clr>
        </p15:guide>
        <p15:guide id="55" pos="867" userDrawn="1">
          <p15:clr>
            <a:srgbClr val="F26B43"/>
          </p15:clr>
        </p15:guide>
        <p15:guide id="56" pos="987" userDrawn="1">
          <p15:clr>
            <a:srgbClr val="F26B43"/>
          </p15:clr>
        </p15:guide>
        <p15:guide id="57" pos="1241" userDrawn="1">
          <p15:clr>
            <a:srgbClr val="F26B43"/>
          </p15:clr>
        </p15:guide>
        <p15:guide id="58" pos="1361" userDrawn="1">
          <p15:clr>
            <a:srgbClr val="F26B43"/>
          </p15:clr>
        </p15:guide>
        <p15:guide id="59" pos="1614" userDrawn="1">
          <p15:clr>
            <a:srgbClr val="F26B43"/>
          </p15:clr>
        </p15:guide>
        <p15:guide id="60" pos="1734" userDrawn="1">
          <p15:clr>
            <a:srgbClr val="F26B43"/>
          </p15:clr>
        </p15:guide>
        <p15:guide id="61" pos="1987" userDrawn="1">
          <p15:clr>
            <a:srgbClr val="F26B43"/>
          </p15:clr>
        </p15:guide>
        <p15:guide id="62" pos="2107" userDrawn="1">
          <p15:clr>
            <a:srgbClr val="F26B43"/>
          </p15:clr>
        </p15:guide>
        <p15:guide id="63" pos="2361" userDrawn="1">
          <p15:clr>
            <a:srgbClr val="F26B43"/>
          </p15:clr>
        </p15:guide>
        <p15:guide id="64" pos="2481" userDrawn="1">
          <p15:clr>
            <a:srgbClr val="F26B43"/>
          </p15:clr>
        </p15:guide>
        <p15:guide id="65" pos="2735" userDrawn="1">
          <p15:clr>
            <a:srgbClr val="F26B43"/>
          </p15:clr>
        </p15:guide>
        <p15:guide id="66" pos="2855" userDrawn="1">
          <p15:clr>
            <a:srgbClr val="F26B43"/>
          </p15:clr>
        </p15:guide>
        <p15:guide id="67" pos="3108" userDrawn="1">
          <p15:clr>
            <a:srgbClr val="F26B43"/>
          </p15:clr>
        </p15:guide>
        <p15:guide id="68" pos="3228" userDrawn="1">
          <p15:clr>
            <a:srgbClr val="F26B43"/>
          </p15:clr>
        </p15:guide>
        <p15:guide id="69" pos="3481" userDrawn="1">
          <p15:clr>
            <a:srgbClr val="F26B43"/>
          </p15:clr>
        </p15:guide>
        <p15:guide id="70" pos="3601" userDrawn="1">
          <p15:clr>
            <a:srgbClr val="F26B43"/>
          </p15:clr>
        </p15:guide>
        <p15:guide id="71" pos="3855" userDrawn="1">
          <p15:clr>
            <a:srgbClr val="F26B43"/>
          </p15:clr>
        </p15:guide>
        <p15:guide id="72" pos="3975" userDrawn="1">
          <p15:clr>
            <a:srgbClr val="F26B43"/>
          </p15:clr>
        </p15:guide>
        <p15:guide id="73" pos="4229" userDrawn="1">
          <p15:clr>
            <a:srgbClr val="F26B43"/>
          </p15:clr>
        </p15:guide>
        <p15:guide id="74" pos="4349" userDrawn="1">
          <p15:clr>
            <a:srgbClr val="F26B43"/>
          </p15:clr>
        </p15:guide>
        <p15:guide id="75" pos="4602" userDrawn="1">
          <p15:clr>
            <a:srgbClr val="F26B43"/>
          </p15:clr>
        </p15:guide>
        <p15:guide id="76" pos="4722" userDrawn="1">
          <p15:clr>
            <a:srgbClr val="F26B43"/>
          </p15:clr>
        </p15:guide>
        <p15:guide id="77" pos="4975" userDrawn="1">
          <p15:clr>
            <a:srgbClr val="F26B43"/>
          </p15:clr>
        </p15:guide>
        <p15:guide id="78" pos="5095" userDrawn="1">
          <p15:clr>
            <a:srgbClr val="F26B43"/>
          </p15:clr>
        </p15:guide>
        <p15:guide id="79" pos="5349" userDrawn="1">
          <p15:clr>
            <a:srgbClr val="F26B43"/>
          </p15:clr>
        </p15:guide>
        <p15:guide id="80" pos="5469" userDrawn="1">
          <p15:clr>
            <a:srgbClr val="F26B43"/>
          </p15:clr>
        </p15:guide>
        <p15:guide id="81" pos="5723" userDrawn="1">
          <p15:clr>
            <a:srgbClr val="F26B43"/>
          </p15:clr>
        </p15:guide>
        <p15:guide id="82" pos="5843" userDrawn="1">
          <p15:clr>
            <a:srgbClr val="F26B43"/>
          </p15:clr>
        </p15:guide>
        <p15:guide id="83" pos="6096" userDrawn="1">
          <p15:clr>
            <a:srgbClr val="F26B43"/>
          </p15:clr>
        </p15:guide>
        <p15:guide id="84" orient="horz" pos="240" userDrawn="1">
          <p15:clr>
            <a:srgbClr val="F26B43"/>
          </p15:clr>
        </p15:guide>
        <p15:guide id="85" orient="horz" pos="687" userDrawn="1">
          <p15:clr>
            <a:srgbClr val="F26B43"/>
          </p15:clr>
        </p15:guide>
        <p15:guide id="86" orient="horz" pos="807" userDrawn="1">
          <p15:clr>
            <a:srgbClr val="F26B43"/>
          </p15:clr>
        </p15:guide>
        <p15:guide id="87" orient="horz" pos="1254" userDrawn="1">
          <p15:clr>
            <a:srgbClr val="F26B43"/>
          </p15:clr>
        </p15:guide>
        <p15:guide id="88" orient="horz" pos="1374" userDrawn="1">
          <p15:clr>
            <a:srgbClr val="F26B43"/>
          </p15:clr>
        </p15:guide>
        <p15:guide id="89" orient="horz" pos="1821" userDrawn="1">
          <p15:clr>
            <a:srgbClr val="F26B43"/>
          </p15:clr>
        </p15:guide>
        <p15:guide id="90" orient="horz" pos="1941" userDrawn="1">
          <p15:clr>
            <a:srgbClr val="F26B43"/>
          </p15:clr>
        </p15:guide>
        <p15:guide id="91" orient="horz" pos="2388" userDrawn="1">
          <p15:clr>
            <a:srgbClr val="F26B43"/>
          </p15:clr>
        </p15:guide>
        <p15:guide id="92" orient="horz" pos="2508" userDrawn="1">
          <p15:clr>
            <a:srgbClr val="F26B43"/>
          </p15:clr>
        </p15:guide>
        <p15:guide id="93" orient="horz" pos="2955" userDrawn="1">
          <p15:clr>
            <a:srgbClr val="F26B43"/>
          </p15:clr>
        </p15:guide>
        <p15:guide id="94" orient="horz" pos="3075" userDrawn="1">
          <p15:clr>
            <a:srgbClr val="F26B43"/>
          </p15:clr>
        </p15:guide>
        <p15:guide id="95" orient="horz" pos="3522" userDrawn="1">
          <p15:clr>
            <a:srgbClr val="F26B43"/>
          </p15:clr>
        </p15:guide>
        <p15:guide id="96" orient="horz" pos="3642" userDrawn="1">
          <p15:clr>
            <a:srgbClr val="F26B43"/>
          </p15:clr>
        </p15:guide>
        <p15:guide id="97" orient="horz" pos="4089" userDrawn="1">
          <p15:clr>
            <a:srgbClr val="F26B43"/>
          </p15:clr>
        </p15:guide>
        <p15:guide id="98" orient="horz" pos="4209" userDrawn="1">
          <p15:clr>
            <a:srgbClr val="F26B43"/>
          </p15:clr>
        </p15:guide>
        <p15:guide id="99" orient="horz" pos="4656" userDrawn="1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73ADD55B-3E5F-723F-F6DC-9BE5FB1C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83" y="2579817"/>
            <a:ext cx="5715000" cy="1239684"/>
          </a:xfrm>
        </p:spPr>
        <p:txBody>
          <a:bodyPr/>
          <a:lstStyle/>
          <a:p>
            <a:r>
              <a:rPr lang="en-US" dirty="0"/>
              <a:t>Ellis Turner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F24BF4-7925-DDEE-E39D-6E6CD7E0E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3883" y="970536"/>
            <a:ext cx="5715000" cy="804672"/>
          </a:xfrm>
        </p:spPr>
        <p:txBody>
          <a:bodyPr/>
          <a:lstStyle/>
          <a:p>
            <a:r>
              <a:rPr lang="en-US"/>
              <a:t>Artist of the year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261248-CF8C-8CB2-FA92-5E452569E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3883" y="1991144"/>
            <a:ext cx="5715000" cy="372737"/>
          </a:xfrm>
        </p:spPr>
        <p:txBody>
          <a:bodyPr/>
          <a:lstStyle/>
          <a:p>
            <a:r>
              <a:rPr lang="en-US"/>
              <a:t>is presented to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8CC5D-B76F-0955-EECA-44862F186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3883" y="4041790"/>
            <a:ext cx="5715000" cy="1143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for their exceptional artistic talent and </a:t>
            </a:r>
            <a:br>
              <a:rPr lang="en-US"/>
            </a:br>
            <a:r>
              <a:rPr lang="en-US"/>
              <a:t>contributions to the arts.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69B8-4324-51EA-BE20-E509A9CC3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5942" y="5551864"/>
            <a:ext cx="2185416" cy="384048"/>
          </a:xfrm>
        </p:spPr>
        <p:txBody>
          <a:bodyPr/>
          <a:lstStyle/>
          <a:p>
            <a:r>
              <a:rPr lang="en-US"/>
              <a:t>Ji-min 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5BB79-6076-8FAE-11D2-EF8CDEAC9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9083" y="6017790"/>
            <a:ext cx="2182275" cy="384048"/>
          </a:xfrm>
        </p:spPr>
        <p:txBody>
          <a:bodyPr/>
          <a:lstStyle/>
          <a:p>
            <a:r>
              <a:rPr lang="en-US"/>
              <a:t>President, Arts Society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54782-94B1-68DF-FECD-1495171EA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23" y="5551864"/>
            <a:ext cx="2185416" cy="384048"/>
          </a:xfrm>
        </p:spPr>
        <p:txBody>
          <a:bodyPr/>
          <a:lstStyle/>
          <a:p>
            <a:r>
              <a:rPr lang="en-US"/>
              <a:t>April 24, 20XX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542E5-1345-0E82-4FD6-8970EE569F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6523" y="6017726"/>
            <a:ext cx="2185416" cy="384048"/>
          </a:xfrm>
        </p:spPr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81950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Custom 2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599B"/>
      </a:accent1>
      <a:accent2>
        <a:srgbClr val="F08700"/>
      </a:accent2>
      <a:accent3>
        <a:srgbClr val="93C01F"/>
      </a:accent3>
      <a:accent4>
        <a:srgbClr val="FFC000"/>
      </a:accent4>
      <a:accent5>
        <a:srgbClr val="00B3D4"/>
      </a:accent5>
      <a:accent6>
        <a:srgbClr val="D85BF1"/>
      </a:accent6>
      <a:hlink>
        <a:srgbClr val="0563C1"/>
      </a:hlink>
      <a:folHlink>
        <a:srgbClr val="954F72"/>
      </a:folHlink>
    </a:clrScheme>
    <a:fontScheme name="Custom 204">
      <a:majorFont>
        <a:latin typeface="Tenorite Display"/>
        <a:ea typeface=""/>
        <a:cs typeface=""/>
      </a:majorFont>
      <a:minorFont>
        <a:latin typeface="Tenorit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24_win32_LW_V2" id="{5DE9F54C-0EBB-4729-B9C0-316BF09FCAB0}" vid="{F4F994A7-4FD2-4421-AA45-E89B70087F59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933D93A5-E9C0-4287-988E-C7F2D1DCE4AE}"/>
</file>

<file path=customXml/itemProps22.xml><?xml version="1.0" encoding="utf-8"?>
<ds:datastoreItem xmlns:ds="http://schemas.openxmlformats.org/officeDocument/2006/customXml" ds:itemID="{27BC4318-7EE1-450E-A44E-7595A9801401}"/>
</file>

<file path=customXml/itemProps31.xml><?xml version="1.0" encoding="utf-8"?>
<ds:datastoreItem xmlns:ds="http://schemas.openxmlformats.org/officeDocument/2006/customXml" ds:itemID="{31876FED-D09B-45E8-92DD-CB48EB964D1D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32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7">
      <vt:lpstr>Arial</vt:lpstr>
      <vt:lpstr>Calibri</vt:lpstr>
      <vt:lpstr>Freestyle Script</vt:lpstr>
      <vt:lpstr>Tenorite</vt:lpstr>
      <vt:lpstr>Tenorite Display</vt:lpstr>
      <vt:lpstr>Custom</vt:lpstr>
      <vt:lpstr>Ellis Turner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Ellis Turner</dc:title>
  <dc:creator/>
  <dcterms:created xsi:type="dcterms:W3CDTF">2024-05-07T05:45:12Z</dcterms:created>
  <dcterms:modified xsi:type="dcterms:W3CDTF">2024-05-07T06:29:42Z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